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sldIdLst>
    <p:sldId id="256" r:id="rId2"/>
    <p:sldId id="257" r:id="rId3"/>
    <p:sldId id="261" r:id="rId4"/>
    <p:sldId id="260" r:id="rId5"/>
    <p:sldId id="259" r:id="rId6"/>
    <p:sldId id="262" r:id="rId7"/>
    <p:sldId id="263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2D7"/>
    <a:srgbClr val="3E4E57"/>
    <a:srgbClr val="7C9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19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9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04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693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12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925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010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454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68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2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34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87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98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9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57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40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F7C64-CC84-4039-9B11-E18D730E7F3C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848ED-69E9-4CD1-9546-4FDBA376F5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89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arltrees.com/prunelles" TargetMode="External"/><Relationship Id="rId3" Type="http://schemas.openxmlformats.org/officeDocument/2006/relationships/hyperlink" Target="https://diegomariano.com/react/" TargetMode="External"/><Relationship Id="rId7" Type="http://schemas.openxmlformats.org/officeDocument/2006/relationships/image" Target="../media/image16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en.wikipedia.org/wiki/Nodejs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EB5D26-2FC3-80AD-7707-BC0A6423FD95}"/>
              </a:ext>
            </a:extLst>
          </p:cNvPr>
          <p:cNvSpPr/>
          <p:nvPr/>
        </p:nvSpPr>
        <p:spPr>
          <a:xfrm>
            <a:off x="1161802" y="1326638"/>
            <a:ext cx="9868395" cy="5026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A63681-4BF2-2F6F-77A7-AFE383A054DE}"/>
              </a:ext>
            </a:extLst>
          </p:cNvPr>
          <p:cNvSpPr txBox="1"/>
          <p:nvPr/>
        </p:nvSpPr>
        <p:spPr>
          <a:xfrm>
            <a:off x="4888673" y="302821"/>
            <a:ext cx="241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rPr>
              <a:t>PEARLTREES</a:t>
            </a:r>
            <a:br>
              <a:rPr lang="fr-FR" dirty="0"/>
            </a:br>
            <a:r>
              <a:rPr lang="fr-FR" dirty="0"/>
              <a:t>Service web de curation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AB485DE-13BD-712A-E00C-E434D658B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02" y="1326638"/>
            <a:ext cx="9868395" cy="50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1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A142A-17C6-21B5-2871-4EC98381ADDF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02E06F-EE63-E313-26C2-97659431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6"/>
            <a:ext cx="9868395" cy="50266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F8974E0-7439-2AF0-8ABB-453EEA1A0612}"/>
              </a:ext>
            </a:extLst>
          </p:cNvPr>
          <p:cNvSpPr txBox="1"/>
          <p:nvPr/>
        </p:nvSpPr>
        <p:spPr>
          <a:xfrm>
            <a:off x="1710169" y="340093"/>
            <a:ext cx="865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Et divers recommandation sont proposés pour aller plus loin.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CF89CAF4-668E-8970-E57E-7D62603D6383}"/>
              </a:ext>
            </a:extLst>
          </p:cNvPr>
          <p:cNvSpPr/>
          <p:nvPr/>
        </p:nvSpPr>
        <p:spPr>
          <a:xfrm rot="9570997">
            <a:off x="11332558" y="1468455"/>
            <a:ext cx="385948" cy="1840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886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2.5E-6 0.6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DAFA543-B353-7108-A3F4-DBEECA4E9828}"/>
              </a:ext>
            </a:extLst>
          </p:cNvPr>
          <p:cNvSpPr txBox="1"/>
          <p:nvPr/>
        </p:nvSpPr>
        <p:spPr>
          <a:xfrm>
            <a:off x="2099211" y="358630"/>
            <a:ext cx="799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Technologies retenues pour </a:t>
            </a:r>
            <a:r>
              <a:rPr lang="fr-FR" sz="2800" dirty="0" err="1">
                <a:solidFill>
                  <a:srgbClr val="C7D2D7"/>
                </a:solidFill>
              </a:rPr>
              <a:t>MenuMaker</a:t>
            </a:r>
            <a:r>
              <a:rPr lang="fr-FR" sz="2800" dirty="0">
                <a:solidFill>
                  <a:srgbClr val="C7D2D7"/>
                </a:solidFill>
              </a:rPr>
              <a:t> durant la veille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F4F4A1-BC2E-8824-823F-EC6924FEF881}"/>
              </a:ext>
            </a:extLst>
          </p:cNvPr>
          <p:cNvSpPr txBox="1"/>
          <p:nvPr/>
        </p:nvSpPr>
        <p:spPr>
          <a:xfrm>
            <a:off x="2474397" y="1432151"/>
            <a:ext cx="1082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C7D2D7"/>
                </a:solidFill>
              </a:rPr>
              <a:t>Front-end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65AB6D-D158-FD91-9BA3-757D63969D70}"/>
              </a:ext>
            </a:extLst>
          </p:cNvPr>
          <p:cNvSpPr txBox="1"/>
          <p:nvPr/>
        </p:nvSpPr>
        <p:spPr>
          <a:xfrm>
            <a:off x="5554930" y="1432151"/>
            <a:ext cx="1082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C7D2D7"/>
                </a:solidFill>
              </a:rPr>
              <a:t>Back-end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58823-1795-F349-41E0-DE68630DA14F}"/>
              </a:ext>
            </a:extLst>
          </p:cNvPr>
          <p:cNvSpPr txBox="1"/>
          <p:nvPr/>
        </p:nvSpPr>
        <p:spPr>
          <a:xfrm>
            <a:off x="8683875" y="1507843"/>
            <a:ext cx="1750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7D2D7"/>
                </a:solidFill>
              </a:rPr>
              <a:t>Base de données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FCDF985-3F52-5C1B-71A9-A365F1E08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5166" y="2446316"/>
            <a:ext cx="866023" cy="835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0599EA5-693C-DEEF-6009-02312E6AD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32490" y="2446316"/>
            <a:ext cx="1527020" cy="934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BE40D7B-58B7-2951-944B-7257C1577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19" y="2463552"/>
            <a:ext cx="1527020" cy="954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1A8F9EB-0A9A-987E-27BB-56FC6260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55" y="3897739"/>
            <a:ext cx="2315688" cy="749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5BF7180-F0D5-4F8F-6F16-7579FB226144}"/>
              </a:ext>
            </a:extLst>
          </p:cNvPr>
          <p:cNvCxnSpPr>
            <a:cxnSpLocks/>
          </p:cNvCxnSpPr>
          <p:nvPr/>
        </p:nvCxnSpPr>
        <p:spPr>
          <a:xfrm>
            <a:off x="7802088" y="1306286"/>
            <a:ext cx="0" cy="3942608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BEC5264-D130-56C1-1DB7-F69F1EC2DFC5}"/>
              </a:ext>
            </a:extLst>
          </p:cNvPr>
          <p:cNvCxnSpPr>
            <a:cxnSpLocks/>
          </p:cNvCxnSpPr>
          <p:nvPr/>
        </p:nvCxnSpPr>
        <p:spPr>
          <a:xfrm>
            <a:off x="4227615" y="1310026"/>
            <a:ext cx="0" cy="3942608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7C39860D-FE69-93A9-879B-DF2381132CC9}"/>
              </a:ext>
            </a:extLst>
          </p:cNvPr>
          <p:cNvSpPr txBox="1"/>
          <p:nvPr/>
        </p:nvSpPr>
        <p:spPr>
          <a:xfrm>
            <a:off x="4402453" y="5751693"/>
            <a:ext cx="338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: </a:t>
            </a:r>
            <a:r>
              <a:rPr lang="fr-FR" u="sng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Pearltree projet Menu Maker</a:t>
            </a:r>
            <a:endParaRPr lang="fr-FR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9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E1C09F-B4EA-F4EF-98D0-E64CC08840EA}"/>
              </a:ext>
            </a:extLst>
          </p:cNvPr>
          <p:cNvSpPr/>
          <p:nvPr/>
        </p:nvSpPr>
        <p:spPr>
          <a:xfrm>
            <a:off x="1161802" y="1326638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E00B58D-ACB4-BD6B-FA4E-9F3AE61B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02" y="1326637"/>
            <a:ext cx="9856700" cy="50266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9ADABD6-C1CC-D86A-E343-7768927262AD}"/>
              </a:ext>
            </a:extLst>
          </p:cNvPr>
          <p:cNvSpPr txBox="1"/>
          <p:nvPr/>
        </p:nvSpPr>
        <p:spPr>
          <a:xfrm>
            <a:off x="1880889" y="356258"/>
            <a:ext cx="841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Permet d’organiser des idées, des inspirations par thèmes.</a:t>
            </a:r>
          </a:p>
        </p:txBody>
      </p:sp>
    </p:spTree>
    <p:extLst>
      <p:ext uri="{BB962C8B-B14F-4D97-AF65-F5344CB8AC3E}">
        <p14:creationId xmlns:p14="http://schemas.microsoft.com/office/powerpoint/2010/main" val="372357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B15889-13F2-CB0A-A843-BD9FF1644BF6}"/>
              </a:ext>
            </a:extLst>
          </p:cNvPr>
          <p:cNvSpPr/>
          <p:nvPr/>
        </p:nvSpPr>
        <p:spPr>
          <a:xfrm>
            <a:off x="1161802" y="1207669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ABE53C-5F2B-06CB-7896-D8A3B89C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01" y="1207669"/>
            <a:ext cx="9868395" cy="50266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00DAF74-5F78-EBE5-C5CE-8158A5D9B3AC}"/>
              </a:ext>
            </a:extLst>
          </p:cNvPr>
          <p:cNvSpPr txBox="1"/>
          <p:nvPr/>
        </p:nvSpPr>
        <p:spPr>
          <a:xfrm>
            <a:off x="2848097" y="362060"/>
            <a:ext cx="649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Que cela soit sous la forme de page web…</a:t>
            </a:r>
          </a:p>
        </p:txBody>
      </p:sp>
    </p:spTree>
    <p:extLst>
      <p:ext uri="{BB962C8B-B14F-4D97-AF65-F5344CB8AC3E}">
        <p14:creationId xmlns:p14="http://schemas.microsoft.com/office/powerpoint/2010/main" val="270297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C807B-6818-E710-65E1-0E1D67C79069}"/>
              </a:ext>
            </a:extLst>
          </p:cNvPr>
          <p:cNvSpPr/>
          <p:nvPr/>
        </p:nvSpPr>
        <p:spPr>
          <a:xfrm>
            <a:off x="1161802" y="1221639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DC30E7E-4E30-B9F7-B5C6-9EDE0F51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02" y="1221639"/>
            <a:ext cx="9868395" cy="50266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425772-712D-3C28-E1FC-C662F2550E83}"/>
              </a:ext>
            </a:extLst>
          </p:cNvPr>
          <p:cNvSpPr txBox="1"/>
          <p:nvPr/>
        </p:nvSpPr>
        <p:spPr>
          <a:xfrm>
            <a:off x="4109851" y="348090"/>
            <a:ext cx="39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…de publication Twitter…</a:t>
            </a:r>
          </a:p>
        </p:txBody>
      </p:sp>
    </p:spTree>
    <p:extLst>
      <p:ext uri="{BB962C8B-B14F-4D97-AF65-F5344CB8AC3E}">
        <p14:creationId xmlns:p14="http://schemas.microsoft.com/office/powerpoint/2010/main" val="391834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5EB60C-D40E-0D16-02AF-D53741F576F4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C40BAD-7E2A-3F80-50DE-526816E2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7"/>
            <a:ext cx="9868395" cy="50266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1EB15A-715F-5959-2EC4-8BD6664951F6}"/>
              </a:ext>
            </a:extLst>
          </p:cNvPr>
          <p:cNvSpPr txBox="1"/>
          <p:nvPr/>
        </p:nvSpPr>
        <p:spPr>
          <a:xfrm>
            <a:off x="3216234" y="340093"/>
            <a:ext cx="575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… de vidéos YouTube ou autre encore.</a:t>
            </a:r>
          </a:p>
        </p:txBody>
      </p:sp>
    </p:spTree>
    <p:extLst>
      <p:ext uri="{BB962C8B-B14F-4D97-AF65-F5344CB8AC3E}">
        <p14:creationId xmlns:p14="http://schemas.microsoft.com/office/powerpoint/2010/main" val="13156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1A5AC5-5667-BA8F-03FA-0A2BDA953844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F971C2-73DB-3D4A-4F25-C410602A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6"/>
            <a:ext cx="9868373" cy="502666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D09C8C09-B3BA-450A-2DB7-E4F09BDC9788}"/>
              </a:ext>
            </a:extLst>
          </p:cNvPr>
          <p:cNvSpPr/>
          <p:nvPr/>
        </p:nvSpPr>
        <p:spPr>
          <a:xfrm rot="5400000">
            <a:off x="5476507" y="1727859"/>
            <a:ext cx="385948" cy="1840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E4E57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82762C-8BBF-B032-8C51-B66559D505F0}"/>
              </a:ext>
            </a:extLst>
          </p:cNvPr>
          <p:cNvSpPr txBox="1"/>
          <p:nvPr/>
        </p:nvSpPr>
        <p:spPr>
          <a:xfrm>
            <a:off x="2237019" y="124649"/>
            <a:ext cx="704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C7D2D7"/>
                </a:solidFill>
              </a:rPr>
              <a:t>Il est possible trouver des collections similaires à vos bibliothèques en appuyant sur ce bouton.</a:t>
            </a:r>
          </a:p>
        </p:txBody>
      </p:sp>
    </p:spTree>
    <p:extLst>
      <p:ext uri="{BB962C8B-B14F-4D97-AF65-F5344CB8AC3E}">
        <p14:creationId xmlns:p14="http://schemas.microsoft.com/office/powerpoint/2010/main" val="25421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27421-574E-2661-FE57-DD0CCAB27A38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A9C7EA-82AB-36EB-2D08-6D7E8AE1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5"/>
            <a:ext cx="9868395" cy="50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CA0119-BDB1-0F93-C2B2-7CC43C123451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E77624-1DA3-1CD0-8B31-00227CB0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6"/>
            <a:ext cx="9868395" cy="50266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26B3D17-3BFA-1FDE-AF0F-D5613F870C99}"/>
              </a:ext>
            </a:extLst>
          </p:cNvPr>
          <p:cNvSpPr txBox="1"/>
          <p:nvPr/>
        </p:nvSpPr>
        <p:spPr>
          <a:xfrm>
            <a:off x="1512124" y="286408"/>
            <a:ext cx="916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On peut partager son travail de veille de différentes manières.</a:t>
            </a:r>
          </a:p>
        </p:txBody>
      </p:sp>
    </p:spTree>
    <p:extLst>
      <p:ext uri="{BB962C8B-B14F-4D97-AF65-F5344CB8AC3E}">
        <p14:creationId xmlns:p14="http://schemas.microsoft.com/office/powerpoint/2010/main" val="28174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4AEE0-5B59-66A5-176B-D6185C3D5731}"/>
              </a:ext>
            </a:extLst>
          </p:cNvPr>
          <p:cNvSpPr/>
          <p:nvPr/>
        </p:nvSpPr>
        <p:spPr>
          <a:xfrm>
            <a:off x="1101436" y="1229636"/>
            <a:ext cx="9868395" cy="50266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804A0F-3EB6-3E7F-FEB9-0AA2AC9D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229637"/>
            <a:ext cx="9868395" cy="50266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4A3248D-FD96-8476-B02B-F94EBC76A853}"/>
              </a:ext>
            </a:extLst>
          </p:cNvPr>
          <p:cNvSpPr txBox="1"/>
          <p:nvPr/>
        </p:nvSpPr>
        <p:spPr>
          <a:xfrm>
            <a:off x="1996044" y="244845"/>
            <a:ext cx="8199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7D2D7"/>
                </a:solidFill>
              </a:rPr>
              <a:t>Ainsi qu’inviter des personnes pour collaborer ensemble.</a:t>
            </a:r>
          </a:p>
        </p:txBody>
      </p:sp>
    </p:spTree>
    <p:extLst>
      <p:ext uri="{BB962C8B-B14F-4D97-AF65-F5344CB8AC3E}">
        <p14:creationId xmlns:p14="http://schemas.microsoft.com/office/powerpoint/2010/main" val="2374658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889</TotalTime>
  <Words>102</Words>
  <Application>Microsoft Office PowerPoint</Application>
  <PresentationFormat>Grand écran</PresentationFormat>
  <Paragraphs>14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Berlin Sans FB Demi</vt:lpstr>
      <vt:lpstr>Tw Cen MT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Prunelle</dc:creator>
  <cp:lastModifiedBy>Prunelle Ureshi</cp:lastModifiedBy>
  <cp:revision>8</cp:revision>
  <dcterms:created xsi:type="dcterms:W3CDTF">2023-11-13T14:51:54Z</dcterms:created>
  <dcterms:modified xsi:type="dcterms:W3CDTF">2023-11-21T17:42:49Z</dcterms:modified>
</cp:coreProperties>
</file>